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EEAF057-84EC-4B84-805E-1F6D4C21EB87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E5AF2C-BD57-49A0-90B0-BB95727BDC4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039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40CAB1E-88FB-4163-9BB6-C243FFD2DD4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3427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8ABC5B-D89D-4A7B-99B1-0FA60223A26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176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DB1AC05-278E-4C52-A975-8CA4EF39976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0959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29946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4A9117B-5A07-419C-B658-DA4B1A12E9D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9476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0F078A7-D22B-4D04-B9B5-D6F939AB5AC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8026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0EB979-9C82-49EB-9728-8B9854B82E9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2083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6474620-62AF-48CE-A12E-008EC435270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9793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CFE737D-44DE-415B-A62E-3CFADE7F347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40464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B19AB8-B71F-42EB-82FD-5CC9958EA34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3480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2840DA-8F4F-49F6-A907-86E3207DB40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82780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From out the depths I cry, </a:t>
            </a:r>
            <a:r>
              <a:rPr lang="en-GB" dirty="0"/>
              <a:t>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to thee;</a:t>
            </a:r>
            <a:endParaRPr lang="en-NZ" dirty="0"/>
          </a:p>
          <a:p>
            <a:r>
              <a:rPr lang="en-GB" dirty="0"/>
              <a:t>		Lord, hear my call.</a:t>
            </a:r>
            <a:endParaRPr lang="en-NZ" dirty="0"/>
          </a:p>
          <a:p>
            <a:r>
              <a:rPr lang="en-GB" dirty="0"/>
              <a:t>	I love thee,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for thou </a:t>
            </a:r>
            <a:r>
              <a:rPr lang="en-GB" dirty="0" err="1"/>
              <a:t>dost</a:t>
            </a:r>
            <a:r>
              <a:rPr lang="en-GB" dirty="0"/>
              <a:t> heed my plea,</a:t>
            </a:r>
            <a:endParaRPr lang="en-NZ" dirty="0"/>
          </a:p>
          <a:p>
            <a:r>
              <a:rPr lang="en-GB" dirty="0"/>
              <a:t>		forgiving all.</a:t>
            </a:r>
            <a:endParaRPr lang="en-NZ" dirty="0"/>
          </a:p>
          <a:p>
            <a:r>
              <a:rPr lang="en-GB" dirty="0"/>
              <a:t>	If thou </a:t>
            </a:r>
            <a:r>
              <a:rPr lang="en-GB" dirty="0" err="1"/>
              <a:t>shouldst</a:t>
            </a:r>
            <a:r>
              <a:rPr lang="en-GB" dirty="0"/>
              <a:t> mark our sins, who then could </a:t>
            </a:r>
            <a:r>
              <a:rPr lang="en-GB" dirty="0" smtClean="0"/>
              <a:t>	stand</a:t>
            </a:r>
            <a:r>
              <a:rPr lang="en-GB" dirty="0"/>
              <a:t>?</a:t>
            </a:r>
            <a:endParaRPr lang="en-NZ" dirty="0"/>
          </a:p>
          <a:p>
            <a:r>
              <a:rPr lang="en-GB" dirty="0"/>
              <a:t>		But grace and mercy dwell at thy right hand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130]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 wait for God,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cap="all" dirty="0"/>
              <a:t>,</a:t>
            </a:r>
            <a:r>
              <a:rPr lang="en-GB" dirty="0"/>
              <a:t> and on his word</a:t>
            </a:r>
            <a:endParaRPr lang="en-NZ" dirty="0"/>
          </a:p>
          <a:p>
            <a:r>
              <a:rPr lang="en-GB" dirty="0"/>
              <a:t>		my hope relies.</a:t>
            </a:r>
            <a:endParaRPr lang="en-NZ" dirty="0"/>
          </a:p>
          <a:p>
            <a:r>
              <a:rPr lang="en-GB" dirty="0"/>
              <a:t>	My soul still waits and looks unto the Lord</a:t>
            </a:r>
            <a:endParaRPr lang="en-NZ" dirty="0"/>
          </a:p>
          <a:p>
            <a:r>
              <a:rPr lang="en-GB" dirty="0"/>
              <a:t>		till light arise.</a:t>
            </a:r>
            <a:endParaRPr lang="en-NZ" dirty="0"/>
          </a:p>
          <a:p>
            <a:r>
              <a:rPr lang="en-GB" dirty="0"/>
              <a:t>	I look for him to drive away my night,</a:t>
            </a:r>
            <a:endParaRPr lang="en-NZ" dirty="0"/>
          </a:p>
          <a:p>
            <a:r>
              <a:rPr lang="en-GB" dirty="0"/>
              <a:t>		yea, more than watchmen look for morning </a:t>
            </a:r>
            <a:r>
              <a:rPr lang="en-GB" dirty="0" smtClean="0"/>
              <a:t>	light.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Hope in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cap="all" dirty="0"/>
              <a:t>,</a:t>
            </a:r>
            <a:r>
              <a:rPr lang="en-GB" dirty="0"/>
              <a:t> ye waiting saints, and he</a:t>
            </a:r>
            <a:endParaRPr lang="en-NZ" dirty="0"/>
          </a:p>
          <a:p>
            <a:r>
              <a:rPr lang="en-GB" dirty="0"/>
              <a:t>		will well provide.</a:t>
            </a:r>
            <a:endParaRPr lang="en-NZ" dirty="0"/>
          </a:p>
          <a:p>
            <a:r>
              <a:rPr lang="en-GB" dirty="0"/>
              <a:t>	For mercy and redemption full and free</a:t>
            </a:r>
            <a:endParaRPr lang="en-NZ" dirty="0"/>
          </a:p>
          <a:p>
            <a:r>
              <a:rPr lang="en-GB" dirty="0"/>
              <a:t>		with him abide.</a:t>
            </a:r>
            <a:endParaRPr lang="en-NZ" dirty="0"/>
          </a:p>
          <a:p>
            <a:r>
              <a:rPr lang="en-GB" dirty="0"/>
              <a:t>	From sin and evil, mighty though they seem,</a:t>
            </a:r>
            <a:endParaRPr lang="en-NZ" dirty="0"/>
          </a:p>
          <a:p>
            <a:r>
              <a:rPr lang="en-GB" dirty="0"/>
              <a:t>		his arm almighty will his saints redeem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130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Charles H. </a:t>
            </a:r>
            <a:r>
              <a:rPr lang="en-GB" sz="1000" dirty="0" err="1"/>
              <a:t>Purday</a:t>
            </a:r>
            <a:r>
              <a:rPr lang="en-GB" sz="1000" dirty="0"/>
              <a:t>, 1857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32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2014-02-26T08:10:19Z</dcterms:created>
  <dcterms:modified xsi:type="dcterms:W3CDTF">2014-02-26T08:12:02Z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